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9"/>
  </p:handoutMasterIdLst>
  <p:sldIdLst>
    <p:sldId id="260" r:id="rId3"/>
    <p:sldId id="258" r:id="rId5"/>
    <p:sldId id="259" r:id="rId6"/>
    <p:sldId id="263" r:id="rId7"/>
    <p:sldId id="281" r:id="rId8"/>
    <p:sldId id="283" r:id="rId9"/>
    <p:sldId id="262" r:id="rId10"/>
    <p:sldId id="271" r:id="rId11"/>
    <p:sldId id="266" r:id="rId12"/>
    <p:sldId id="267" r:id="rId13"/>
    <p:sldId id="284" r:id="rId14"/>
    <p:sldId id="288" r:id="rId15"/>
    <p:sldId id="277" r:id="rId16"/>
    <p:sldId id="268" r:id="rId17"/>
    <p:sldId id="275" r:id="rId18"/>
  </p:sldIdLst>
  <p:sldSz cx="12190730" cy="7021830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614680" lvl="1" indent="-15748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228725" lvl="2" indent="-31432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843405" lvl="3" indent="-47180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457450" lvl="4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A3E0FF"/>
    <a:srgbClr val="FF66CC"/>
    <a:srgbClr val="97DCFF"/>
    <a:srgbClr val="FF2929"/>
    <a:srgbClr val="FF1D1D"/>
    <a:srgbClr val="D6A300"/>
    <a:srgbClr val="0060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63" d="100"/>
          <a:sy n="63" d="100"/>
        </p:scale>
        <p:origin x="-1080" y="-522"/>
      </p:cViewPr>
      <p:guideLst>
        <p:guide orient="horz" pos="2212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buFont typeface="Arial" panose="020B0604020202020204" pitchFamily="34" charset="0"/>
              <a:buNone/>
              <a:defRPr sz="1200" noProof="1" dirty="0"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74CB176-54B7-4013-94C0-49BC00E32DA3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685800"/>
            <a:ext cx="5953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1228725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01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0"/>
            <a:r>
              <a:rPr lang="zh-CN" altLang="en-US" dirty="0"/>
              <a:t>第二级</a:t>
            </a:r>
            <a:endParaRPr lang="zh-CN" altLang="en-US" dirty="0"/>
          </a:p>
          <a:p>
            <a:pPr lvl="2" indent="0"/>
            <a:r>
              <a:rPr lang="zh-CN" altLang="en-US" dirty="0"/>
              <a:t>第三级</a:t>
            </a:r>
            <a:endParaRPr lang="zh-CN" altLang="en-US" dirty="0"/>
          </a:p>
          <a:p>
            <a:pPr lvl="3" indent="0"/>
            <a:r>
              <a:rPr lang="zh-CN" altLang="en-US" dirty="0"/>
              <a:t>第四级</a:t>
            </a:r>
            <a:endParaRPr lang="zh-CN" altLang="en-US" dirty="0"/>
          </a:p>
          <a:p>
            <a:pPr lvl="4" indent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buFont typeface="Arial" panose="020B0604020202020204" pitchFamily="34" charset="0"/>
              <a:buNone/>
              <a:defRPr sz="1200" noProof="1" dirty="0"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8761332-27F3-4AAC-A969-8CF0847C9CAB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14680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28725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43405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57450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73400" algn="l" defTabSz="12287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88080" algn="l" defTabSz="12287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302760" algn="l" defTabSz="12287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917440" algn="l" defTabSz="12287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171" name="灯片编号占位符 3"/>
          <p:cNvSpPr txBox="1">
            <a:spLocks noGrp="1" noChangeArrowheads="1"/>
          </p:cNvSpPr>
          <p:nvPr>
            <p:ph type="sldNum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rtlCol="0" anchor="b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9146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3718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8290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2862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E75DC9C-21C0-4B65-BC09-A3D880D8A6DD}" type="slidenum">
              <a:rPr kumimoji="0" lang="zh-CN" altLang="en-US" sz="1200" b="0" i="0" u="none" strike="noStrike" kern="1200" cap="none" spc="0" normalizeH="0" baseline="0" noProof="1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560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6627" name="灯片编号占位符 3"/>
          <p:cNvSpPr txBox="1">
            <a:spLocks noGrp="1" noChangeArrowheads="1"/>
          </p:cNvSpPr>
          <p:nvPr>
            <p:ph type="sldNum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rtlCol="0" anchor="b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9146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3718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8290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2862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04B49B2-C937-42DA-9E57-3BAC15C424D5}" type="slidenum">
              <a:rPr kumimoji="0" lang="zh-CN" altLang="en-US" sz="1200" b="0" i="0" u="none" strike="noStrike" kern="1200" cap="none" spc="0" normalizeH="0" baseline="0" noProof="1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7650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8675" name="灯片编号占位符 3"/>
          <p:cNvSpPr txBox="1">
            <a:spLocks noGrp="1" noChangeArrowheads="1"/>
          </p:cNvSpPr>
          <p:nvPr>
            <p:ph type="sldNum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rtlCol="0" anchor="b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9146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3718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8290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2862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40D1803-7CCC-469B-B7CA-E7718D4550D0}" type="slidenum">
              <a:rPr kumimoji="0" lang="zh-CN" altLang="en-US" sz="1200" b="0" i="0" u="none" strike="noStrike" kern="1200" cap="none" spc="0" normalizeH="0" baseline="0" noProof="1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969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0723" name="灯片编号占位符 3"/>
          <p:cNvSpPr txBox="1">
            <a:spLocks noGrp="1" noChangeArrowheads="1"/>
          </p:cNvSpPr>
          <p:nvPr>
            <p:ph type="sldNum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rtlCol="0" anchor="b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9146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3718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8290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2862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D70E9A9-9B12-4A9E-AC99-C44C9947A80D}" type="slidenum">
              <a:rPr kumimoji="0" lang="zh-CN" altLang="en-US" sz="1200" b="0" i="0" u="none" strike="noStrike" kern="1200" cap="none" spc="0" normalizeH="0" baseline="0" noProof="1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174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2771" name="灯片编号占位符 3"/>
          <p:cNvSpPr txBox="1">
            <a:spLocks noGrp="1" noChangeArrowheads="1"/>
          </p:cNvSpPr>
          <p:nvPr>
            <p:ph type="sldNum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rtlCol="0" anchor="b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9146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3718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8290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2862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2B8E388-8C78-41B5-9195-E9DDCC057147}" type="slidenum">
              <a:rPr kumimoji="0" lang="zh-CN" altLang="en-US" sz="1200" b="0" i="0" u="none" strike="noStrike" kern="1200" cap="none" spc="0" normalizeH="0" baseline="0" noProof="1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379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4819" name="灯片编号占位符 3"/>
          <p:cNvSpPr txBox="1">
            <a:spLocks noGrp="1" noChangeArrowheads="1"/>
          </p:cNvSpPr>
          <p:nvPr>
            <p:ph type="sldNum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rtlCol="0" anchor="b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9146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3718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8290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2862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090E531-B0FD-4AB4-AB71-FFE2E3A94916}" type="slidenum">
              <a:rPr kumimoji="0" lang="zh-CN" altLang="en-US" sz="1200" b="0" i="0" u="none" strike="noStrike" kern="1200" cap="none" spc="0" normalizeH="0" baseline="0" noProof="1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921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0243" name="灯片编号占位符 3"/>
          <p:cNvSpPr txBox="1">
            <a:spLocks noGrp="1" noChangeArrowheads="1"/>
          </p:cNvSpPr>
          <p:nvPr>
            <p:ph type="sldNum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rtlCol="0" anchor="b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9146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3718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8290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2862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DF1D45C-E1FF-4434-8B41-CBC4B265FA7E}" type="slidenum">
              <a:rPr kumimoji="0" lang="zh-CN" altLang="en-US" sz="1200" b="0" i="0" u="none" strike="noStrike" kern="1200" cap="none" spc="0" normalizeH="0" baseline="0" noProof="1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126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2291" name="灯片编号占位符 3"/>
          <p:cNvSpPr txBox="1">
            <a:spLocks noGrp="1" noChangeArrowheads="1"/>
          </p:cNvSpPr>
          <p:nvPr>
            <p:ph type="sldNum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rtlCol="0" anchor="b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9146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3718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8290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2862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3E60D6D-7D92-49A5-832F-7ACD3600A05E}" type="slidenum">
              <a:rPr kumimoji="0" lang="zh-CN" altLang="en-US" sz="1200" b="0" i="0" u="none" strike="noStrike" kern="1200" cap="none" spc="0" normalizeH="0" baseline="0" noProof="1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331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4339" name="灯片编号占位符 3"/>
          <p:cNvSpPr txBox="1">
            <a:spLocks noGrp="1" noChangeArrowheads="1"/>
          </p:cNvSpPr>
          <p:nvPr>
            <p:ph type="sldNum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rtlCol="0" anchor="b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9146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3718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8290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2862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E7C2CF6-2EC6-4EC0-97FE-AD755A0FBDD9}" type="slidenum">
              <a:rPr kumimoji="0" lang="zh-CN" altLang="en-US" sz="1200" b="0" i="0" u="none" strike="noStrike" kern="1200" cap="none" spc="0" normalizeH="0" baseline="0" noProof="1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536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6387" name="灯片编号占位符 3"/>
          <p:cNvSpPr txBox="1">
            <a:spLocks noGrp="1" noChangeArrowheads="1"/>
          </p:cNvSpPr>
          <p:nvPr>
            <p:ph type="sldNum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rtlCol="0" anchor="b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9146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3718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8290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2862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5533D34-CC0D-41FC-B08F-06019700F557}" type="slidenum">
              <a:rPr kumimoji="0" lang="zh-CN" altLang="en-US" sz="1200" b="0" i="0" u="none" strike="noStrike" kern="1200" cap="none" spc="0" normalizeH="0" baseline="0" noProof="1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7410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8435" name="灯片编号占位符 3"/>
          <p:cNvSpPr txBox="1">
            <a:spLocks noGrp="1" noChangeArrowheads="1"/>
          </p:cNvSpPr>
          <p:nvPr>
            <p:ph type="sldNum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rtlCol="0" anchor="b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9146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3718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8290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2862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84E0579-02BC-431D-9796-39DAE81769AA}" type="slidenum">
              <a:rPr kumimoji="0" lang="zh-CN" altLang="en-US" sz="1200" b="0" i="0" u="none" strike="noStrike" kern="1200" cap="none" spc="0" normalizeH="0" baseline="0" noProof="1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945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0483" name="灯片编号占位符 3"/>
          <p:cNvSpPr txBox="1">
            <a:spLocks noGrp="1" noChangeArrowheads="1"/>
          </p:cNvSpPr>
          <p:nvPr>
            <p:ph type="sldNum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rtlCol="0" anchor="b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9146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3718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8290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2862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699B9F-9C02-48E9-8AE1-6079A018B7F6}" type="slidenum">
              <a:rPr kumimoji="0" lang="zh-CN" altLang="en-US" sz="1200" b="0" i="0" u="none" strike="noStrike" kern="1200" cap="none" spc="0" normalizeH="0" baseline="0" noProof="1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150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2531" name="灯片编号占位符 3"/>
          <p:cNvSpPr txBox="1">
            <a:spLocks noGrp="1" noChangeArrowheads="1"/>
          </p:cNvSpPr>
          <p:nvPr>
            <p:ph type="sldNum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rtlCol="0" anchor="b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9146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3718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8290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2862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C3E5426-413D-4E89-AC3D-812E93E1B617}" type="slidenum">
              <a:rPr kumimoji="0" lang="zh-CN" altLang="en-US" sz="1200" b="0" i="0" u="none" strike="noStrike" kern="1200" cap="none" spc="0" normalizeH="0" baseline="0" noProof="1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355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4579" name="灯片编号占位符 3"/>
          <p:cNvSpPr txBox="1">
            <a:spLocks noGrp="1" noChangeArrowheads="1"/>
          </p:cNvSpPr>
          <p:nvPr>
            <p:ph type="sldNum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rtlCol="0" anchor="b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9146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3718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8290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286250" indent="-6286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28A2B6-BB36-42D3-A8C5-84CF34AFDC2E}" type="slidenum">
              <a:rPr kumimoji="0" lang="zh-CN" altLang="en-US" sz="1200" b="0" i="0" u="none" strike="noStrike" kern="1200" cap="none" spc="0" normalizeH="0" baseline="0" noProof="1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337" y="622934"/>
            <a:ext cx="10968057" cy="722456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337" y="1526004"/>
            <a:ext cx="10968057" cy="487289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286000" indent="0">
              <a:buNone/>
              <a:defRPr/>
            </a:lvl6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1188" y="6465888"/>
            <a:ext cx="2700338" cy="323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4800" y="6465888"/>
            <a:ext cx="3960813" cy="323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300" y="6465888"/>
            <a:ext cx="2698750" cy="323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tags" Target="../tags/tag8.xml"/><Relationship Id="rId20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6.xml"/><Relationship Id="rId18" Type="http://schemas.openxmlformats.org/officeDocument/2006/relationships/tags" Target="../tags/tag5.xml"/><Relationship Id="rId17" Type="http://schemas.openxmlformats.org/officeDocument/2006/relationships/tags" Target="../tags/tag4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>
          <a:xfrm>
            <a:off x="608013" y="622300"/>
            <a:ext cx="10968037" cy="722313"/>
          </a:xfrm>
          <a:prstGeom prst="rect">
            <a:avLst/>
          </a:prstGeom>
          <a:noFill/>
          <a:ln w="9525">
            <a:noFill/>
          </a:ln>
        </p:spPr>
        <p:txBody>
          <a:bodyPr vert="horz" lIns="90170" tIns="46990" rIns="90170" bIns="46990"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  <p:custDataLst>
              <p:tags r:id="rId18"/>
            </p:custDataLst>
          </p:nvPr>
        </p:nvSpPr>
        <p:spPr>
          <a:xfrm>
            <a:off x="608013" y="1525588"/>
            <a:ext cx="10968037" cy="4873625"/>
          </a:xfrm>
          <a:prstGeom prst="rect">
            <a:avLst/>
          </a:prstGeom>
          <a:noFill/>
          <a:ln w="9525">
            <a:noFill/>
          </a:ln>
        </p:spPr>
        <p:txBody>
          <a:bodyPr vert="horz" lIns="90000" tIns="46800" rIns="90000" bIns="46800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2860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9"/>
            </p:custDataLst>
          </p:nvPr>
        </p:nvSpPr>
        <p:spPr>
          <a:xfrm>
            <a:off x="611188" y="6465888"/>
            <a:ext cx="2700338" cy="323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0"/>
            </p:custDataLst>
          </p:nvPr>
        </p:nvSpPr>
        <p:spPr>
          <a:xfrm>
            <a:off x="4114800" y="6465888"/>
            <a:ext cx="3960813" cy="323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1"/>
            </p:custDataLst>
          </p:nvPr>
        </p:nvSpPr>
        <p:spPr>
          <a:xfrm>
            <a:off x="8877300" y="6465888"/>
            <a:ext cx="2698750" cy="323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1" name="Picture 7" descr="https://timgsa.baidu.com/timg?image&amp;quality=80&amp;size=b9999_10000&amp;sec=1587897402486&amp;di=01ec05eb013fac0966bae8c83d1fe256&amp;imgtype=0&amp;src=http%3A%2F%2Ftxt25-2.book118.com%2F2017%2F0421%2Fbook100664%2F100663542.jpg"/>
          <p:cNvPicPr>
            <a:picLocks noChangeAspect="1"/>
          </p:cNvPicPr>
          <p:nvPr/>
        </p:nvPicPr>
        <p:blipFill>
          <a:blip r:embed="rId1">
            <a:lum contrast="40000"/>
          </a:blip>
          <a:stretch>
            <a:fillRect/>
          </a:stretch>
        </p:blipFill>
        <p:spPr>
          <a:xfrm>
            <a:off x="0" y="0"/>
            <a:ext cx="12190413" cy="70215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TextBox 21"/>
          <p:cNvSpPr txBox="1"/>
          <p:nvPr/>
        </p:nvSpPr>
        <p:spPr>
          <a:xfrm>
            <a:off x="5865813" y="2671763"/>
            <a:ext cx="4699000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部编小学语文五年级下册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TextBox 48"/>
          <p:cNvSpPr txBox="1"/>
          <p:nvPr/>
        </p:nvSpPr>
        <p:spPr>
          <a:xfrm>
            <a:off x="5104606" y="1148556"/>
            <a:ext cx="5724644" cy="1200329"/>
          </a:xfrm>
          <a:prstGeom prst="rect">
            <a:avLst/>
          </a:prstGeom>
          <a:noFill/>
          <a:effectLst>
            <a:softEdge rad="31750"/>
          </a:effectLst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7200" b="1" kern="1200" cap="none" spc="0" normalizeH="0" baseline="0" noProof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lumMod val="75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形形色色的人</a:t>
            </a:r>
            <a:endParaRPr kumimoji="0" lang="zh-CN" altLang="en-US" sz="7200" b="1" kern="1200" cap="none" spc="0" normalizeH="0" baseline="0" noProof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63500">
                  <a:schemeClr val="accent4">
                    <a:lumMod val="75000"/>
                  </a:schemeClr>
                </a:glo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4494213" y="2443163"/>
            <a:ext cx="7086600" cy="3175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29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013" y="842963"/>
            <a:ext cx="10142537" cy="5638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标注 11"/>
          <p:cNvSpPr/>
          <p:nvPr/>
        </p:nvSpPr>
        <p:spPr>
          <a:xfrm>
            <a:off x="10209213" y="2290763"/>
            <a:ext cx="1828800" cy="1676400"/>
          </a:xfrm>
          <a:prstGeom prst="wedgeRectCallout">
            <a:avLst>
              <a:gd name="adj1" fmla="val -67182"/>
              <a:gd name="adj2" fmla="val -8712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过渡。引出爷爷爱护环境、有修养的另一面。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865813" y="1604963"/>
            <a:ext cx="4343400" cy="3175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7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60613" y="728663"/>
            <a:ext cx="8077200" cy="57816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6" name="直接连接符 5"/>
          <p:cNvCxnSpPr/>
          <p:nvPr/>
        </p:nvCxnSpPr>
        <p:spPr>
          <a:xfrm>
            <a:off x="3198813" y="1223963"/>
            <a:ext cx="3657600" cy="3175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275013" y="3814763"/>
            <a:ext cx="2667000" cy="3175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左大括号 11"/>
          <p:cNvSpPr/>
          <p:nvPr/>
        </p:nvSpPr>
        <p:spPr>
          <a:xfrm>
            <a:off x="2055813" y="1147763"/>
            <a:ext cx="304800" cy="2819400"/>
          </a:xfrm>
          <a:prstGeom prst="leftBrace">
            <a:avLst>
              <a:gd name="adj1" fmla="val 8265"/>
              <a:gd name="adj2" fmla="val 50000"/>
            </a:avLst>
          </a:prstGeom>
          <a:noFill/>
          <a:ln w="222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eaLnBrk="0" hangingPunct="0">
              <a:buFont typeface="Arial" panose="020B0604020202020204" pitchFamily="34" charset="0"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" name="矩形标注 12"/>
          <p:cNvSpPr/>
          <p:nvPr/>
        </p:nvSpPr>
        <p:spPr>
          <a:xfrm>
            <a:off x="150813" y="4043363"/>
            <a:ext cx="2133600" cy="1670050"/>
          </a:xfrm>
          <a:prstGeom prst="wedgeRectCallout">
            <a:avLst>
              <a:gd name="adj1" fmla="val 43451"/>
              <a:gd name="adj2" fmla="val -15869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中心句引领两件关于爷爷两方面特点的事件。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5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93813" y="1452563"/>
            <a:ext cx="9852025" cy="2406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标注 7"/>
          <p:cNvSpPr/>
          <p:nvPr/>
        </p:nvSpPr>
        <p:spPr>
          <a:xfrm>
            <a:off x="1293813" y="4576763"/>
            <a:ext cx="3506788" cy="1144588"/>
          </a:xfrm>
          <a:prstGeom prst="wedgeRectCallout">
            <a:avLst>
              <a:gd name="adj1" fmla="val 44803"/>
              <a:gd name="adj2" fmla="val -11500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结尾总结全文，呼应开头，再次表达对爷爷的敬佩之情。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1"/>
          <p:cNvSpPr txBox="1"/>
          <p:nvPr/>
        </p:nvSpPr>
        <p:spPr>
          <a:xfrm>
            <a:off x="531813" y="1147763"/>
            <a:ext cx="10972800" cy="23082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zh-CN" altLang="en-US" sz="36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总评：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这篇习作人物特点鲜明，小作者选取典型事例，表现了爷爷各个方面的特点。同时，各段之间过渡自然，条理清晰，架构完整，首尾呼应，是描写人物的一篇上乘之作。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413" name="Picture 5" descr="https://timgsa.baidu.com/timg?image&amp;quality=80&amp;size=b9999_10000&amp;sec=1586944588017&amp;di=5841eb3c9f62271811f7c5688f8e1fa1&amp;imgtype=0&amp;src=http%3A%2F%2Fpic.90sjimg.com%2Fdesign%2F01%2F45%2F61%2F40%2F591283e0ecba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tretch>
            <a:fillRect/>
          </a:stretch>
        </p:blipFill>
        <p:spPr>
          <a:xfrm>
            <a:off x="7389813" y="3357563"/>
            <a:ext cx="3429000" cy="3429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TextBox 5"/>
          <p:cNvSpPr txBox="1"/>
          <p:nvPr/>
        </p:nvSpPr>
        <p:spPr>
          <a:xfrm>
            <a:off x="531813" y="766763"/>
            <a:ext cx="1831975" cy="5842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优秀范文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6613" y="1300163"/>
            <a:ext cx="10668000" cy="52625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buFont typeface="Arial" panose="020B0604020202020204" pitchFamily="34" charset="0"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我妈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虎威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Arial" panose="020B0604020202020204" pitchFamily="34" charset="0"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我家有一只“母老虎”，对，你没有猜错，说的正是我的老妈。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Arial" panose="020B0604020202020204" pitchFamily="34" charset="0"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妈妈有一对浓密的眉毛，一双大而有神的眼睛，只要她双眼一瞪，便让我不寒而栗。一张小嘴，却能发出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200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分贝的声音。生气的时候，她喜欢蹙着眉头，乍一看，额头上仿佛印着一个“王”字。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Arial" panose="020B0604020202020204" pitchFamily="34" charset="0"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一个星期天，我趁家中有客人，想溜出去和同学打乒乓球，出门时不幸被我妈看到了，她立马开启了“虎啸”模式：“英语学了没？钢琴弹了没？作业做了没？袜子洗了没？就知道玩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……”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妈妈又念起了她的“紧箍咒”。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Arial" panose="020B0604020202020204" pitchFamily="34" charset="0"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 “好妈妈，就玩半个小时。”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Arial" panose="020B0604020202020204" pitchFamily="34" charset="0"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妈妈双手叉腰，虎视眈眈地对着我吼：“半个小时？半分钟也别想，和我对着干的话，下场会很惨的！”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矩形 2"/>
          <p:cNvSpPr/>
          <p:nvPr/>
        </p:nvSpPr>
        <p:spPr>
          <a:xfrm>
            <a:off x="684213" y="1223963"/>
            <a:ext cx="10439400" cy="48307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 “就一次就一次，求求你，我的好妈妈，我的女神妈妈。”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Arial" panose="020B0604020202020204" pitchFamily="34" charset="0"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妈妈叹了口气：“哎！现在的孩子真难管，你是学生，精力要放在学习上，不能只想着玩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……”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随之而来的则是“虎泉眼”里喷出来的“泉水”。我真后悔没带把雨伞来挡挡。唉，“虎妈”不好惹啊！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Arial" panose="020B0604020202020204" pitchFamily="34" charset="0"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平时，我的要求“虎妈”都能答应。当然，如果我提的要求太过分的话，妈妈也免不了从一只温顺可爱的幼虎变成一只凶巴巴、气冲冲的“母老虎”。这时的“虎妈”，更加惹不起了。长得像老虎，性格像老虎，外号是老虎，连她的霸气和行动都和老虎毫无差异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Arial" panose="020B0604020202020204" pitchFamily="34" charset="0"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唉，我妈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虎威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，日子不好过呀！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874713" y="823913"/>
            <a:ext cx="1831975" cy="5842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习作导入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0413" y="4989513"/>
            <a:ext cx="10461625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这节课我们就来回忆自己见过的形形色色的人，从中选择一个人，把他的特点写具体。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4213" y="1452563"/>
            <a:ext cx="10612437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同学们，我们每天都会接触到形形色色的人，说一说最近你都遇见过哪些人？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6613" y="2801938"/>
            <a:ext cx="10515600" cy="23066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从交流中可以看出，同学们善于注意身边的人：小区里锻炼身体的爷爷奶奶，学校里老师、同学，还有上学时遇到的公交车司机，维持秩序的交通警察</a:t>
            </a: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endParaRPr lang="en-US" altLang="zh-CN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TextBox 7"/>
          <p:cNvSpPr txBox="1"/>
          <p:nvPr/>
        </p:nvSpPr>
        <p:spPr>
          <a:xfrm>
            <a:off x="531813" y="766763"/>
            <a:ext cx="1831975" cy="5842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方法指导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2413" y="1528763"/>
            <a:ext cx="6097587" cy="5857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buFont typeface="Arial" panose="020B0604020202020204" pitchFamily="34" charset="0"/>
            </a:pP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选择自己较为熟悉的人来写。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Picture 6" descr="https://timgsa.baidu.com/timg?image&amp;quality=80&amp;size=b9999_10000&amp;sec=1587898800171&amp;di=6e6e70384743924a5353f5e691257df2&amp;imgtype=0&amp;src=http%3A%2F%2Fpic33.photophoto.cn%2F20141120%2F0010023140866751_b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r="781" b="2736"/>
          <a:stretch>
            <a:fillRect/>
          </a:stretch>
        </p:blipFill>
        <p:spPr>
          <a:xfrm>
            <a:off x="3503613" y="2106613"/>
            <a:ext cx="4953000" cy="46799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extBox 3"/>
          <p:cNvSpPr txBox="1"/>
          <p:nvPr/>
        </p:nvSpPr>
        <p:spPr>
          <a:xfrm>
            <a:off x="989013" y="1147763"/>
            <a:ext cx="7924800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buFont typeface="Arial" panose="020B0604020202020204" pitchFamily="34" charset="0"/>
            </a:pP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观察这个人物，抓住其主要特点来展现。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173" name="Picture 5" descr="https://timgsa.baidu.com/timg?image&amp;quality=80&amp;size=b9999_10000&amp;sec=1587898905900&amp;di=21afbeaeb312342905a357b24f9c25ad&amp;imgtype=0&amp;src=http%3A%2F%2Fpic20.photophoto.cn%2F20110926%2F0005018368790498_b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r="822" b="3500"/>
          <a:stretch>
            <a:fillRect/>
          </a:stretch>
        </p:blipFill>
        <p:spPr>
          <a:xfrm>
            <a:off x="2513013" y="1951038"/>
            <a:ext cx="7010400" cy="4835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extBox 3"/>
          <p:cNvSpPr txBox="1"/>
          <p:nvPr/>
        </p:nvSpPr>
        <p:spPr>
          <a:xfrm>
            <a:off x="608013" y="1147763"/>
            <a:ext cx="8153400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选取最为典型的事例表现人物特点。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197" name="Picture 5" descr="https://timgsa.baidu.com/timg?image&amp;quality=80&amp;size=b9999_10000&amp;sec=1587898987055&amp;di=94de0f375eb3bb2035047caf1cb491cb&amp;imgtype=0&amp;src=http%3A%2F%2Fimg1.juimg.com%2F160415%2F330716-16041509245037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tretch>
            <a:fillRect/>
          </a:stretch>
        </p:blipFill>
        <p:spPr>
          <a:xfrm>
            <a:off x="3046413" y="1895475"/>
            <a:ext cx="6019800" cy="48148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extBox 3"/>
          <p:cNvSpPr txBox="1"/>
          <p:nvPr/>
        </p:nvSpPr>
        <p:spPr>
          <a:xfrm>
            <a:off x="836613" y="1147763"/>
            <a:ext cx="10439400" cy="10779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buFont typeface="Arial" panose="020B0604020202020204" pitchFamily="34" charset="0"/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介绍人物时，可以运用外貌描写、语言描写、动作描写、心理描写等，写出人物的特点。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221" name="Picture 5" descr="https://timgsa.baidu.com/timg?image&amp;quality=80&amp;size=b9999_10000&amp;sec=1587899058494&amp;di=177cbcdf2b9a463d39602147ed2157a7&amp;imgtype=0&amp;src=http%3A%2F%2F5b0988e595225.cdn.sohucs.com%2Fimages%2F20170923%2F46b5fc1cc5634472a34367913e48d730.jpeg"/>
          <p:cNvPicPr>
            <a:picLocks noChangeAspect="1"/>
          </p:cNvPicPr>
          <p:nvPr/>
        </p:nvPicPr>
        <p:blipFill>
          <a:blip r:embed="rId1">
            <a:lum contrast="40000"/>
          </a:blip>
          <a:stretch>
            <a:fillRect/>
          </a:stretch>
        </p:blipFill>
        <p:spPr>
          <a:xfrm>
            <a:off x="2208213" y="2443163"/>
            <a:ext cx="7696200" cy="43227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TextBox 7"/>
          <p:cNvSpPr txBox="1"/>
          <p:nvPr/>
        </p:nvSpPr>
        <p:spPr>
          <a:xfrm>
            <a:off x="531813" y="766763"/>
            <a:ext cx="1831975" cy="5842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习作内容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2413" y="2443163"/>
            <a:ext cx="4649787" cy="30464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从我们的身边选择一个熟悉的人，选取典型事例将他的特点表现出来。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269" name="Picture 5" descr="https://ss1.bdstatic.com/70cFuXSh_Q1YnxGkpoWK1HF6hhy/it/u=2598611832,3922946187&amp;fm=26&amp;gp=0.jpg"/>
          <p:cNvPicPr>
            <a:picLocks noChangeAspect="1"/>
          </p:cNvPicPr>
          <p:nvPr/>
        </p:nvPicPr>
        <p:blipFill>
          <a:blip r:embed="rId1">
            <a:lum contrast="40000"/>
          </a:blip>
          <a:srcRect l="50581"/>
          <a:stretch>
            <a:fillRect/>
          </a:stretch>
        </p:blipFill>
        <p:spPr>
          <a:xfrm>
            <a:off x="6551613" y="2138363"/>
            <a:ext cx="3505200" cy="35417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5" name="Picture 7" descr="https://timgsa.baidu.com/timg?image&amp;quality=80&amp;size=b9999_10000&amp;sec=1587899967184&amp;di=a12f3234318abd54ac86ba264acd10a7&amp;imgtype=0&amp;src=http%3A%2F%2Fwww.17qq.com%2Fimg_qqtouxiang%2F76171727.jpe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22" b="6702"/>
          <a:stretch>
            <a:fillRect/>
          </a:stretch>
        </p:blipFill>
        <p:spPr>
          <a:xfrm>
            <a:off x="1217613" y="538163"/>
            <a:ext cx="9753600" cy="6172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531813" y="766763"/>
            <a:ext cx="1831975" cy="5842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习作要求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70613" y="1528763"/>
            <a:ext cx="4267200" cy="18161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写的时候，运用本单元学过的描写人物的方法，选取典型事例，把人物的特点写具体。题目自拟。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6" name="AutoShape 5" descr="data:image/jpeg;base64,/9j/4AAQSkZJRgABAQEASABIAAD/2wBDAAgGBgcGBQgHBwcJCQgKDBQNDAsLDBkSEw8UHRofHh0aHBwgJC4nICIsIxwcKDcpLDAxNDQ0Hyc5PTgyPC4zNDL/2wBDAQkJCQwLDBgNDRgyIRwhMjIyMjIyMjIyMjIyMjIyMjIyMjIyMjIyMjIyMjIyMjIyMjIyMjIyMjIyMjIyMjIyMjL/wAARCAHBAfQDASIAAhEBAxEB/8QAHAABAAEFAQEAAAAAAAAAAAAAAAUCAwQGBwEI/8QATxAAAQMDAQUEBwQHBAgDCQEAAQACAwQFESEGEjFBUQcTYXEUIjKBkaGxQlJywRUjM2KCktEksuHwFjRDU2NzosIlg5MXJkRFdISjs9LD/8QAGwEBAAMBAQEBAAAAAAAAAAAAAAMEBQIBBgf/xAA3EQACAgECBAQCCAYCAwAAAAAAAQIDEQQhBRIxQRMiUWEGMhQVI3GBkaGxM0JS0eHwksEWJEP/2gAMAwEAAhEDEQA/AO/o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CIiAIiIAiIgCJlMhAERMoAi8yOq9QBERAEREAREQBERAEREAREQBERAEREAREQBERAEREAREQBERAEREAREQBERAEREAREQBERAEREAREQBERAEREAREQBMhWaipipoXyyyMjYwZc5xwAPFaBetu56hzqe0N7uMaekPblzvwg8B4n4KSuqVjxEjstjWsyOgyzwwM35ZWRt6vcAPmo+TaOzROIdc6XI6SA/Rcne2esl72qmkneftSOLj81kMpccsK0tIl8zKj1jfRHT27S2d/C5U/vdhZsNfSVH7Gqhk/BICuVspVebSDOd0Z8l49LHsz1auXdHVcjqvcrnVLWV9JjuaqUD7rjvD4FT9FtK/RlZCPxx/mFDKiUem5NDURl12NmVD5GRsc972ta0ZJJwAsd1xpm0hqu9aYgOI+nmtPudwqLm/D/AFIQfVjHDzPUriupzeDuy1QRnXPbARl0VvjbKeHevyG+4cT8lrFVerzUkl9wmaPuxHcHyWZFbpJvZboOLjwWSLMwD1nE+QwrkY1VlOUrbGa1JNXu9quqj5zO/qqW1l0hOY7jWNPhM7+q2Y2eL9/4qzJZ4yNC4fNSKyHoR+HP1I+l2uv1G4b1Q2pYPszsB+YwVs1s29o6lzY6+J1HIftk70Z9/Ee8LXZbM8atId4cFHzULmHDmEHxXMqqp9j2NtsH1OvxSsmja+N7XtcMhzTkHyVa5NarrXWOXNM/ehJy+B/su/ofELotnvdLeIO8hduyN/aRO9pn+HiqdtMq9+qLtV8bNu5KIgOUUJOEREAREQBERAEREAREQBERAEREAREQBERAEREAREQBERAEREAREQBERAEREAREQBERAEREAREQBERAFRI8RsLiQANSTyCrytT23uTqegZQxOw+pzv4+4OPxOB8V1CDnJRRxZNQi5M1baW/yXyrMMDiKCN3qgad4R9o/kFH0lE+Z4ZG3eKqpqZ0kjWMGXOOAFuVDbWUsIYNXfad1K05SjTHliZUIyulzSIyls0bADJ67unAKRjoIwMCNn8qkWU/gr7YFUla31LkakuhHtoo/wDdt/lVf6Nhdxib7hhSbYR0VYi8Fx4jJPDRDOs7Dqxxb4HULGlt8sOrmer94ahbL3Sq7oL1XNHjoizUxDpjkdVl0dv7477x6g4DqpSptrXOa6MbpJwQOHms1sLWNDWjDQMALqVu2xxGnfcwPRwAAAABwGEMHgpDuwhiUPMT8pGGBW3U/gpQxKgxeC95zxwIh9N4LHlo2vaWuaHDoQpx0I6Ky6DwXamcOBqVZaiwF0QJbzHMKNgknt9Wyqpn7srPgR0PUFbw+DwUFdbduAzsHqk+sOh6qxXYn5ZFayrl80Tb7RcorpQx1Efqk6PYeLXDiFIZXN7RdZLLVSSCMyRSNw6POMnkVNN28pAcTUdQzxaWu/oq9mnmn5VlFivVQcVzPc25FCUO1dnrntYytZHIfsTDcPz0U0HNPAqBxcdmixGSlumeoiLw6CIiAIiIAiIgCIiAIiIAiIgCIiAIiIAiIgCIiAIiIAiIgCIiAIiIAiIgCIiAIiIAvCQOKEgcVz/bfbo26V9qtLwavGJpsZEPgOrvp5ruuuVkuWJHbbGqPNI2i8bTWmyDFZVtbKRlsLBvPPuH5rVZ+0wOcRR2xxHJ00mPkM/Vc3ZvyyOlle58jzvOe85Lj1JKmrfaK2saHQUz3M++dG/ErUjoaoLNjyZUtdbN4gsG0t2/ukh9WkpGjp6x/NR9fcai8VgqakMDwwMDWA4A9/mr1PspXkDedAzzeT9ApFmytW1uRNAT01H5LxfR4PMTxrUTWJZwe7OUYknknI0jG6PM/wCH1W0MhwFhWKhkpKeeKVoDxLrjgdBjCmmx+Cp3T5psv6evlrWSy2JXWxhXQxVhoVdssYLQYqgxXQF7heZOsFsMC9DQq8L3C8GC3ujovd3wVeEwEGCjd8F4WKvAXuEGC0WBUlivYTCDBjliodEOiyiFSWrrJ5gwnRLGqKYSxPjIGHNIUm5itujyulI5cUzUZdnZCP27M/hKjKnZ2qAJY6N/hnB+a3t8WeSxpIfBWI6iaK0tNBnLq63z02k8LmDqRoffwVds2kutieBTzmSAHWCX1me7m33LoM9M17S1zQWniCMgrVrtsw14dJRYa/iYidD5Hl/ngrULoWLlsRUnROt81bNs2e2wt19IhDjBWYyYJDqfwn7X18FsYIK+fKmCSnmLXNfHLG7xa5pW+bIbfPlljtl5kHeO9WGqdpvnk1/j48+ag1Gj5Fz17osafW8z5LOp0hF405XqoGgEREAREQBERAEREAREQBERAEXhIAyVGXzaG17PUDqy6VbKaHg0u1c89GtGrj4BAll4RJ5C8L2jJzoOJXE712y3KsL4rBQspIc4FTVjfkPiGDQe8laJc7xdbw4vu12rKsH7EkxbH7mDDfkq89TCPuaFPDLrFl7L3Po6v2w2ctmRW3y3wuHFrqhu98AcqGm7V9i4sgXjvCP91Tyu+YbhfPAkpYfYaxv4GL302Lq74KF6uXZFyPCYfzTO/Dtg2P3semVQ8fQ5f6LLh7VNipiAL5HGf+LFIz5luF87iriP2iPMK418cnsua73rz6XLujv6orfSTPqK37RWW64/R91oqonlDO1x+AOVJbwzhfJD6aB5y6Ju8PtAYKm7VtZtJYy0W+9VIjH+wqT30flh2o9xC7jq4vqivZwixfI8n07lFyewdstPI5sO0dGaNx09KpsyQ+bm+035hdRpK2mr6aOppJ454JBvMljcHNcOoI4q1GalujMspnU8TWC+iIuiMIiIAiIgCIvCcIDXdtNoDs9YZZ4nD0qU91Tgj7Z5+4ZPuXDow57i97i5ziXOc45JJ1JJW4dp9yNZtPHQtd+ro4hkfvv1Py3VFbM2wXK8QwvbmJn6yTxaOXvOAtrRwVVPiPvuYWssd13hx+42DZrZljoWVldHvFw3o4nDTHIkfkt4hgwBpw4L2GHwWbHGs+65zllmjTRGuOEURxYWSyPqqmMV5rVA2WUihrFca0BVAL3C5ydHmF7heovD0IiIAiIgCIiAIiIAiIgC8wvUQFJCpLQri8IQFhzFadH4LKIVLmrrJy0R0kWeSw5oeOil3syseSPRdqRxKJqV5scNzhw4BkzR6kgGo8D1C5rcKKSlnkp52bsjDgjr4+S7VND4LUNsLR6RQGsjZ+tgHrY5s5/Dj8VoaXUcr5X0M7V6dNc8epJdne1TrlTOtVdLvVlOzMb3HWWPhr4jQeIx4rfQcr5zoq+a0XSmuEH7SneH4+8OY94yF9C0dTFWUkNTCcxSsD2HqCMhV9dQqp5j0ZPodQ7YcsuqL6IipF8IiIAiIgCIiAIiIAdAtf2q2wtOydAJ7hM4yyZENPGMySkdB06k6BXdq9paTZWw1FyqgX7nqxRA4Msh9lo8+vIAlfNFxr67aG6TXW6TGSeY8uDW8mtHJo5fHiobrlWvcuaPRvUS9kbNfe1raa7yObRzNtdMeEdNh0mPGQjOfIBaXV11ZcJhNW1lRVSgEB88rpCBzwSdPcvJ5WjLI8NYOJHNIaR0urwWtPBvMqjKyUurN6Gnqq2rjuW2zS7oYxxxyVxtJLIcyOxnrx+ClYKAMAyN3wHErMZGyMYa0DxUDs9C3Glv5mRUVr5lvvdosyO3xNGuP4WgLLRRubZMoRRiy00bInOBIxwysMgZzgZ64V+pm7x+AfVHDxVhdLPc4eAqJZO6jLsZPABXXs3Qw/eblY1WcRNHV35Lpbnj2RbFY8HVrVK7N7Y3TZSuM9tmDYHuzNRyE91L7vsn94a+fBRdFAJ5HDdBIGgK9qKcMBezTHFqljPlexXtq8WGJbo+mtktsLbtZbDV0by2VmBPTPI34XdD1B5EaFbHlfIltqq631QqrbWS0tU3QPheWOx06EeB0XW9j+1575orftSGQucQ1lwYN1jj/wARvBv4hp1AV6vUKWz6mBqeH2VLmjujsCKlj2vGWnI45VSsGeEREAVLlUsG81JorJX1YODBTSSfytJ/JAcFvVY247R3Gsa7LJal5Yf3QcD5ALduzukBgrqojUubED4AZP1C5tRnMEJOp3G5+AXWezjdfZKlo4tqTn3tbhbep8unSXsYGlXNqd/c2+ONZLGL2OMkcFeawBYzZupHjW4VeF7hFydBERAEREAREQBERAEREAREQBERAEREAREQBUkKpEBaLVaexZSoLAR4r3J40R8kawaiBr2ua9oLXAhw6jmpiSE46rElj0IIUkZEconCbtRmhuFTSn/ZSFgPUZ0+WF1bsxuHpmyjadzsvo5XQ/w+035HHuXP9tYwzaesA5hhPnuhbR2RvO7d4/s70Tvfhw/JamrxPTKT9jI0fk1Livc6YiIsY3AiIgCIiAIiIAvDwK9ULtZexs9stcrp9unhJjB5vOjB/MQjeD1LLwjifaftA7aHa99DE/eoLWTC0Dg+X7bvj6vuPVaZVSd2zcHtHTTkFkUkboqYzSOLpXEnePEuPErBx6TVHOrG8fLp71kTnzzbZ9bRUqKVBdSujpTK4OLc59kfmpZrY6cY9uQ8hxKpYDGO7jGZD7Tjwar8cTYwebjxceJUMpZLVcOVHrN86vIHRo5KpEUZKFi1M4GY2n8R/JVVE+5ljD6/M9P8VD1VRnMbD+IruEMkc5qKPTJ31Q1rT6jTknrhZPVW6enMcBkcMEnCyIGd5K0cuJXbwcRT7l+pj3YIhzGnyUVWHVjegypitP6to5lygql29M450GiV7ntm2xm2oeuD1cfosyqhDnv04sz+RVm3MxuDo3J96y5zgyOPBsRyuZPzHUV5SGjjE0QIO7KzTPVXoJGTEwzjdf1I0Kt08L46UVZz3Tpe5JxpnGVflpzMwlhxIzUY4j/BdsiW/Q6V2a7ZzWmsg2cusxdRTHcoZ3uz3TjwjJ+6fs9DpwIXagcr5PpZG1lO6ml0cNNDq0+H1X0D2dbTP2i2ZYap+9cKR/o9UebnAeq/+JuD55V/TWuXll1RgcS0qrath8r/AHNwRAcorZlBRO08Zl2Vu8beLqKYAfwFSyolibNE+N4y17S0jwOiA+Zrd69JEegx8F0nszr2QXOpoHH/AFhgezP3m8fkfkud+iSWu4VVvlBDoJXRnzacfQBSNBWzUFbBVwO3ZYXh7T4jl5HgtuH/ALGmwuv9j5+zOm1XN2z+59CjgvVG2W7094tkNZTn1Xj1mk6sdzafJSSxWmnhm/FqSygiIvD0IiIAiIgCIiAIiIAiIgCIiAIiIAiIgCIiAIiIAiIgCokY1zcFoKqysK73KK1WueumPqQt3sc3HkB5lepZeEeSaSyzje2eJdqrkWO9mQMx5NAW2dksJZSXWUgjemYz4Nz+a57VVMlTUy1EpzJK8vcepJyV1vs5pRT7JxSjBNTI+Y/HdHyatfV+TTqD9jD0P2mpc/vZtqIixzdCIiAIiIAiIgB4LlnbZcCyy2u1NOtZVd48Z4sjGf7zm/BdTPBcJ7WKv0vtBpKUE7tJRNJHRz3En5Bqhvly1tlvQ18+oijR694hpwwH2W/Ph/VYtHEe7aAPWfr/AE+SquZ7ycRj7TsKQpYw1m+RqdB5LJziJ9Zjmn9xdjjEbcDU8z1KrVEkgjxnVx4NHErx0vdMzJxPBoUfUlykXFizVWhbEf4v6KxLO6U4OjegUfPVZyyI+Bd/RdxhkjnZyoqqajGY4z632jngvaKkdI9pI8Rn6le0lE57gS0nng/UqTc9lMzdYcyHiV3KWNkcRjl80i3UkAtiZwZ9VepY9yPePF3DyVinhMr953sjj4lZznBjS48AFE32JoruYVfKG/wjPvUNG0vka3qdSsiunL3lvPifyC9oIS52QNeAP1KmisRyQyfNLBK0bcNc/roFjXCfdpnAe1McAfuj/PzVyeoZFFuNPqDRx6+CmNjbDJern+lKxn9jgd6gI0e4cAPAc1HFd2e22KESfg2S7zYFtuc0CscPSR4SHUD4aLn1LM5jt12RLGcOBXdS1wAcQQDwK41txRfora+V8Y3YqponaOQPB3zXaWdijRc1LcwqxggmjrYtGOwH+HQreuy+7mg25FKXYgukBjIzp3jAXtPw3x7wtLpi2rpHwO9l7dPD/JVu0XB9tuFurycPoqyJ7vJrxvf9JK7plyzTJNZWp1Sj6rP4n1gDlerxvNerXPkwhGRhEQHIO0ywmkvbLrE39TVgB5A4SNH5jHwK0wEtOq+grzaae82yeiqfYkbo4DVjhwcPEFcSuNnqLZXS0VWzEjDxHBw5OHgVZ0uodMt+jKes0qvjt1RlbN7R1Ngre8jBkp5Md9DnG94joQuw2m90N5pRNRTCQfaadHMPRw5LgzoJItcZb1Cu0lXPSTtmp5nwyt4PjdgrQt09epXPB7mZTqbdK+Sa2/3ofQuV6tJ2K2gud5ZNHUvgmMBbkkbjyDnXTQ8OgW6t4BZNlbrk4yNqq2NsFOJ6iIuCUIiIAiIgCIiAIiIAiIgCIiAIiIAiIgCIiAIiFAQ9ZeIbXcmx10jYqaZhdFM84aHN9ppPlqPeFzfbXaxt7mbSUZd6DE7e3iMd67rjoOS3rbujZU7JVj3DLoAJmnoWnX5ZXE3vWnoKYS+0fVGPxG6yL8NdH/uCmV0jsMhbvzPIZG0facTgD4r6EsluFps1Fb26+jwMjJ6kDU/HK5T2b2I3S/m5TN/s9B6zAeDpSPV+AyfguygYCr6y/wAWeF0Rb0On8KGX1Z6iIqhdCIiAIiIAiIgPDo0r5y2xqfS+02+yco5Gwjw3Y2j65X0ceC+XrrUCXbO/zE6Or59fJ7gPoqusf2ZqcIWb8+xEEGa5gf51UtLI2CPPuAUVSOAuEj3cG6LOae/nMjtI2DOCsyR9JHoetPcs76TWR3AFYks2pkkcvKqqG8Xu1J9lqjXOfPJrk50GPyXUY53ZxOzGyLktQ6Y7rBhnDTi5X6embGWukGT90clVDAIhni/r0VRl/W7jBl3PPAea6bzsjmMcby6mU6pIbuxtDB4cUggMp3jkM69VXT029h8nDkOqyy5rG5JAaFE36E6jnqGgNaANAFH11WA3DdRy8T/RKuva0Frc68uZ/oo+KmrLhLinp5pnHQCNhdj4LqEO7OLLEkWY2Pnlxqcak45rOfNHBHu5wOG6FNW7YC+VeDOxlFFzMzvW/lH5rdrLsLarW9sj2GsqRwfKNAfBvD45XbaZU8aMFnqzTtntj6u+SMqq9r6egByBwdJ5Dp4/Bdft1shpKeONsTY4oxiOJo0AV+mpNwh8mruQ6LKUkY92Z1+oc2YtcP1LT0cuT9rFOBT2ysaPWa90efgQurV7vUY3qcrm3arj/R2k6+k6fBeP50dUdjn9sn3JQ3Pqn1h5c0uTe7krmD7QD2+ZCwaOTdbE/wC6cHyWfd9Zmu+9BqvGvOaWc14/3c+r7RMamz0U5OTLTxvz1y0FZqidl8/6J2fPH0GD/wDW1Sy10fIvqEREPAoq92GjvlN3dS3de39nK0esw/mPBSqIDktz2XuFpcXPiMsA4TRDI944havcoTBM2Rowx45DmF9AnguYbT2NrLhUUxbuxTHvYiB7Of6HKsaa7wrFLsVtVT41bj3Nb2XvpsV4jqjl0Dh3czRxLTzHiOK7dTVMVTTxzQPbJFI0Oa9pyCOq+c97ceW7wdg4y06HyXXezejqaewGeeR/dVEm/DG46NbwyOmTk/BXOIVRwrF1M/htslJ1dv2N1REWWbIWMyfNbNCfssa4eRz/AEWSoS7Tfo6upbk7Snz3FQfutcfVcfAO+Tl6ll4OJvlWSbHBFSHZA8lUvDsIiIAiIgCIiAIiIAiIgCIiAIiIAiE4VEjwxhceA4oDXdvattLsbX7xw6VohaOpcQPplcLe4kHHE8Ft+3+1Ud7rWUdG/eoqZxO+DpK/hkeAGg8yVr+zVF+lNqLbSOBMbp2uf+FvrH6LZ0sHVS5S+8wdXPxr1GP3Hd7Daaey2mCjp2brWty7PFzjxJPM5UmqWnKqWMbq6BERD0IiIAiIgCIiAFfJk79+8XNx4uq5Xf8A5HL6zK+Qaub/AMSrXxnLXzy4PgXuVXVfKjW4T/Ek/YqpXbz5XdT/AFWdNIKekDebvWPj0Cj6Li8eASulLnhpOd0ZPiVntZkb/NiOTGke6R5LjqeP9Fm08Pdt3nD1z8lYpYg6TJ1Ddfesl84Endsa6R/RoyupeiOILHmkKiXuYi77R0CvW6l9XefqTq7xPRYBf6TUxjGGjXCkn1G61kELXOc7QNYMuefALmSaWEdRacnJ9jKmqWxZAw53yCjxJU19SKekikqJ3aBrG5PuC2q0bA1tduzXeQ0kHEU8eDIfM8G/P3LfLbaaG0U/c0NMyFv2iNXO83cSvFFIht1S6RNBt2wrqZjaq7xTVMzv2dBTHJcf338Gjrr7+S2SOybS3CNsX6Qhs9I0YbS22PeLR0Lzj5LaHTQU0bZKkvO+7dihjaXPmd0a0an8ueAoms7QrNbJCytnghxp3ET++kHgd31Gnw3ipoxbMy29t7mANh7vTjvKTae6Nl/4pEjT5jKz7TcLnSVraG9QsbU6mGphB7uoA4jH2XY1xzGo4KYoNoqKvqmUpiq6SpkbvRxVkBiMjcZyw6h2muhUlUU7Khm64DIOWnHA9V04ehErPUu5yMjgi8Aw0DoMK1VS91ASD6x0C6b7kaWdiFu95t9DUf22up6fOjRI8AkdQFzztUroprba4oZWSMlc6YOY4EOGMAgreaPY2xelPqav/wARr5jvPlqSHE+TeAA6ALkXaGKODauehoImxU1KA3cZ7IedXYHAa9FGo75LlT3x6GvU2tOfMrNr3F8TDqSYjj4LEpxiAHqSp6wUP6X2mslvAyJqiNrvwh287/paV7jM0kXZy5a3L2PqS1QGltNHTuGDFBGwjphoCzFS0cfEqpah8oEREAReE4VqoqoaWnfPPLHFFGMue92A0eJKDJdJwuV9pO1lLI/9D0RbJURu/XzNP7Mc2A9Tz6eaxtsO041TJKGwvdHEfVkrOBcOjBy/Fx6dVF7J9nVfensq7kJKO3nUBwxLL5A+yPE+7qr1NEa/tbtl6GdfqJW/ZU7+5a2M2Yl2jrw6Rrm26F366ThvH7jfE8+g9y7nFEyOJjI2hjGjda1owAByCsUNDTW2jipKSJkMEQwyNgwAFfkmbFG6R7mta0ZLnHAA8SoNRe7p57FjTaeNEcdyvOFr+0+1FPs/R5IbJVSfsod7j4noFAbR9pVFRtfT2ncrKnh3v+yZ7/te7TxXM562rulc6eokkqKqZ3Hi5x5AAfQKfTaOU/NPZFfVa5QXLXuzo8Xaj6gElpy7q2fT5tUfddv6m5UstLFRQwxytLXF57wkH4BQMeyN/dj+wEZ+9KwfmpGl2FvEp/XPpoB4vLz8AFa8PRwfNlfmUnZrbFy7/kS+ym2YomMoLk4upx6sc51MY6O6jx5Lo8crJGNexzXNcMhzTkELgtdRVVrqzTVkRjlGo6OHUHmFnWnaW5WY7tLUZh4mGQbzD7uXuXN+iVnnqfU60+vlT9ncuh3BFodB2l0jwG19FLC7m6I77fhoVNw7bbPzjIuMbD0la5v1Cz56e2HWLNSGqpn0kjYUUSNp7I4ZF1o//VCtv2tsUftXSm9zs/RceHP0ZJ41f9S/MmlRI5zWOLQC7BwCcAlazUbf2KEHclmnPSOI/U4Ws3XtDq6oGO3wNpW8O8cQ9/u5D5qWvS2zeyILNbRBfNn7je7dfKa4OdCMxVcZxLTSaPYfLmPEKS3lwWSsnmnNRJNI+bOe8LzvZ8+KlqTbO+UbQ1taZWjlO0P+fH5q1Ph00sxZTq4rF7TR2XK9yuWx9pdxYP1lFSPPgXN/qqndp9bg4ttN/wCq7+ig+g3+hZ+sKPX9Dp+Vr20+1FLY6dsbnn0iUgNYzBc1udXY8s4zxK57XdoV8q2lscsNK0/7lmvxdlaxJNNV1Bc50k08juJJc5x+pU1WglnNj2K93EljFS3Ov0/aHs9KAH1E0B6SQu094ysg7e7NAZ/Skf8AI/8AouPVVoulKMzUM4b1a3eHyyo2QvZo5rmnxBCl+g0y+WX7EX1hfHaUTr9w7ULJTscKWOpq38t1m434u/oufbRbcXS/NfA5zaajdxghJ9b8TuJ8tAtebFPMcRQyyHo1hP5LNptnblUuBfF6PH96Xj7hxUkaNPT5m/zOJX6m/wAqX5EX60j2sY0uc44AGpJXTuzPZ50VfJcJRrEwt3uW+7kPIZ+Kj7Fsrv1AgpGF8pH6yd49kfkPDmur2y3Q2yhipoB6rBqTxcTxJ8VT1Wr8Xyw6F7SaPwvNPqZgGERFRNAIiIAiIgCIiAHgrMdTFJJLG2RhkixvtDsluRkZHJXjwXGu1y2XS0Xmm2qtM9TTtdCKapmpnlpjLSSwux9kgka6ZA6rmUuVZJKoc8lHOMnQNt9podmdl6usdI0VD2GKlZnV8pGBjy4nwC+W2jda1uc4GM9Vl3G8Vt2nbUXO4TVcobhr55d7dHQcgPJYuVRus52b+i0vgJ5eWzIozibHUKzK7flLuRdleAkHTQrz7Q8lCuuS9Lpgy4SWUuWave7DfM6Bd12c2UoNnrYyFrA6qc0GeoOjnO568gOQXAe8e1o3T7J3gPFfRFRW01XYI7nhz2SwNkYWnGC4DnywTx5Itk2U9bKXlS6HIduaWG3bX1EkTQGTQtmwBgFxyCffjK3HYvZ2O2W2KvqGB1wqWb5e4axtPBo6acVrnaTSmO5WuqmI3JIu5kdyy12T8nLpmANG+yNB5Lh9MiU34aiFj1s8lNTOligfM4D2WcvE68PLXwKyFktoZHxg74Y48MjOF4k30K8pKPUhKazS363VF6upkhpGUzyy3QyEOkawElsrxg4JByxuM/aJwAOVx7b2W3dl942ZqLY516qpn7zxEO79YgtfniN0aBuOQXboWVtnbNJC4V1O8l8lMWBrtfaLMaHPNp4+fHRbj2fWi53AV1PbZZQcFodgDHIEh+HYHA6eKuwuVaSaMq+FkpZisou9lbam59n7Katc7FHVk0j3amMAMe3H4SSPJxC6OdSoazWmShpI6dzWQ07MuELDvFzjxLnYA9w0UyuHNzecE8IuMUn1ChLzcRTRue2J87w4RRQxe1LI44DR4k/DBPJSVwndTUT5GftDhjPxOIA+ufcse1+jU9xpnytz3ZIiJ5OIxnzIyPf4rh4clFk0cqLkjmG0VTtP+ham+vFsdRUlcKIshZvSMfvBpLHkZO687uQRkgkDC5xc6ieruVRVVDt+aaQue7qcrbdorDtRQ3yW0tqZH2P081zou8AZvbxO9jicjUcs+K0uAb9QCepcVLLkXyHXD7JWuTbM2Nu4xregXSOxi0mt2wmuLmkxW+nJB/4knqj/AKQ9c5OBnJwBxK+jeynZ82XYyGWZhbVV7vSpARqARhjT5NA95K808czyWuJW8lPKurN4GgTeHUdV6VoNLE+enlr4ji5iaV7Zs6lwcQGn90gbuOGFass5MGFXW55x2N+Bysesr6W3wmarqYYIx9qV4aPmlBUsrKCCqYMMmY2QDoCMqNvkNgqsNu0FHUOaPVbLGHuHlzCli08NkUs426mrXvtXtlIHQ2qF1dNwEhzHED5nU+4e9aXUy1+1swmv209roqYHLYTUNcGeUbTx8XHK2W47NbM1jj6JaHU4++2d7T/LkhRp2Ctj/ZnrGeT2n6hXq7KI/LlP7smfbVqZvzYa9OhI2Y9nWzjmzfpOOurGaiaRjpCD+60DA+vipap7Wdn6cEU8dbUkcN2HcB97iFrTezm3u/8Ajqz4M/osqHs2tAI7yorZPDvGt+jUk9PJ5nJsRjqYrEIpGNce164TNLbdbYKfP25nmQ/AYC0+uv172jqO7qquprHE6QMB3R5Mbp8l0+k2E2epyCbeJiP9/I5/yzhbJQ22KmjEdHSxws6RMDB8l6tRTX/Dhv7nj0t9v8Sexyi0bAXmuLX1TW0EJ/3usnuaOHvIXRrDsnQWYf2WEvqCMOnk1efyaPALY4qID2z7gstjGsbhowFBdqbLdm9ixTpKqt0sswW0Tx934q4KMgauGVmIq5aIivs1HdKc09bTtlZxGdC09QeIK0W69m1XGTJaqhszOUU53XDydwPvwuo4TCmqvsq+Rle7TV3fOjgdZZbtbyRV26piA+13Zc34jIWB3wBwXAHoSvondCszUFJUZ76mhkzx34w76hXY8Sl/NEoS4Uv5ZHz73oPMfFO+A+0B713g7P2c8bXRH/7dn9Fcjs9thOYrfSMPVsDR+S6+sl/ScfVUu8jiFFb7hcXbtHRVE/iyMkfHgtqtfZ3Xzlr7lOymj5xx4e8+/gPmuohga3dHDovcKCziFkto7FirhlUd5PJqr9h7GaQU/oZBHCUPPeZ655/Ra/Wdm3rE0VyLR92ePPzb/RdKLQeSoMYKgjqbY9JFmekpmt4nI5ez29NPqTUTx/zHD6hWP9AL4Tq6jaOvfE/kuwOp88CFQ6kzzUq193qQ/VtHv+Zyyn7Opy4GsuEbRzbDGXH4nH0Wy2nZijt7t2ip96YjBmkO87HnyHkttFDGfbJPloshkbIxhjQB0Cis1Ntm0mT1aWmt5ijWJbbVR5/UvPi3X6LEkpJ86wy/yFbqigLBowtdbKcMppveMD5rLpdlZZHB1W8Rs5tZq4+/gFtyIDHo6KChhEVPGGMHIcz1PUrIREAREQBERAEREAREQBUSRMkY5rwC0jBBGQR4qteHggOE9rVRaqOth2ftFuoaaZ4E9bLBA1jjn2GEgeG8f4VzySJtLThw9tw0PPz+qz7pXPvW1d0uDzk1FU8t8G7xa0fytCwbq8GoDBoGhZV0+azB9VoqVVQvVmGyN0jt1o/wVBGHcc+Kyx+oo88HP4+//BYi8RO1sB7OV1vs1v3ptilshc01dGC+Fj/9pCTw9xJHkQuRt9nHTRI62stdwgr6Kd8M8JyyRnEH8wRy5rqPXBXthz1Habvs7BfbXUW2ojlp4Q4Pp3Ob60L8HIA5t8OhIHALNslPcqO3R01znp6iSIBjZog4F7RoC4Hn5LmdZ2r3+shp4zDSwiORr5HwsIdKGnJbqSGg88LqlvuFNdaCGupJA+CZu809OoPQjgVxKLisdiriSXmM2BodPGDw3lLKGa4tcHDiDkKUjqYntB3g3qCeC9raILU85LqtxQshDhGMBzi7HTKrY9r27zTkZ4r1S9SEIiL0GFdYpJaBxiaXSRubKGji7dOSB4kZVmnpGVdO2XvGuhkbkY1yFmzVHdEjupHdN1ucq3QRSRxzPkZ3ZlldIIx9gHHzOMnxJUbimztScVgw5rRJO2cS1k/d7pbGwOBIGDxcRvHPTK+aI8x1ZHRxb+S+pa+obSW2qqXnDYoXvJ8mkr5apmSVNWwMY58j36MYMlzidAPEk4XSiizpXjLNz2E2ZO1O1NPSSMLqKHE9WeXdg6N/iOnlnovqBjQ0YAwByC1Ls92Pbsns62GZoNwqCJat419fGjAejRp8TzW3gYV2qHJHBl6y/wAaxtdF0PHLTKJvc1tyhHCOtkIHg473/ctzdwWo4/8AeG7gc5Yj8YmrjUJbHOm6tf71JjZrSxxx8o5JYx5NkcApKSmglz3kTH5+80FRuzWtmDvvTzuHkZXKXUtfyIhn8zMB1mt7jn0Zg/DkfRUfoOi5NePJ6kkXZyR4s9K3h3n8yutt1M37JPm4rLRAWmU8TPZY0e5XQMIiAIiIAiIgCIiAIiIAiIgCIiAIiIAiIgCIiAIiIAiIgCIiAIiIAiIgCIiAIiIAhReHgUB8nR07qO8VdLICHwVT43Z8HuCwq/1q6RvVwat07SbSbP2g1j2t3YbgwVcf4uD/APqGf4lpNQS6u3jxMgKyZx5bGfWU2KzTRaK6x3rtZyAysVXak5qX+GArSLoTN5Y4O8CvSvPBUyP7thcR7k6nPT7jyZneRFvPiFk2PaS67NTONFLiN5zJBKN5jz1xyPiFjsf3ke83Q/QrG9Le3RzW54LuOehHYovqdEi7WnmPElk3pP8Ah1B3fm3Ks0O1V/2zvtLbaZjaOkL2vnEGSe7BBO88668MDGcrVbEy2XCvEF3uElDA7QPjYCCehcfZ88Fdy2as9pskLIrfCxkTxvd7vbxkPIl3Pw5Lx4XYrWcsFsbHG3cjDeijq6KenMtZFUP3nFrS3Aw1o4fMkk+PgpNeOaHNLXAEEYIK7a7FCMsSyQdPVVtS7cZWRtk+7Id34HGCpFtpv7xvCWIj/m/4KPqbU5khLI+9iPAcS3+qttonuG5CaludN3fcGj5cFzHC+ZFieHvBr8v8mb39ypp3QyxMnc3j3Tg7HnhZ8L3vjDpI+7cfsk5wvKaBlNTthYNG8fE9VauNxpbTQTV1dM2Gniblzj9B1PguivJ56I1LtSvTbZslJSMf/aK89y0DiGDVx+g96jOxfYbfc3aq4Q+rq2gjcPcZfqG+89FrNFHU9rHaNHHI18dujG+9oOsVO06j8TiQPf4L6Tp6eKlgjggjbHFG0MYxowGtAwAPABWKYfzMj1NjhHwl1fUugYREVkzzx3ArUInB96u03AelNZ/KxoW3PIaCScADVc5guTzC4QRGWprpJJ2MBxhrnE7xPJoGNfhlVNVJJJFrSxbbZKWfaWmo7BSQU8UlXUCPLxHgMYSSSHPOg48Bk+CyqDaetmlZLVUsDaKR4jEkT3EtJOAdQN5ucDIxx5hRUVokkwbhMx8beFPCC2P+InV3loPBe3SpjljdSRuJ3AHvcw43N3VoBHA5APkFCrrEsvsTvTwe0d2b605C9WnUV6uNFTCeeYVdI0jvN9gbKxv3gRo7GckEA+K29pyOOVdrsU1lFGytweGVIiKQ4CIiAIiIAiIgCIiAIiIAiIgCIiAIiIAiIgCIiAIiIAiIgCIiAIiIAiIgCIiAIiIAiLwkA4QHN+2Sy+mbMRXeJmZ7ZLvuPWJ2GvHu9U+4rgkzw6ffbnG8DqvrO/U0VXYLjTzAGOWllY4HoWlfIzPWhZnUuYMn3KlqYpSTNvhk3KuVfoXpv9Zl/F+QVte7xe5xPE4z8P8ABUPcGNLjyCrmpF7ZPBM0ymMaEfNWqt3qsHiSvKKgrLjUiKjgkmlJ4MGfj0W52fs8uElbBPd+6FM05fEH5cR00Udt9VG85YIZWrGDR4JTE7OpaeKuzMjmBe1zd7GuvFdiu/Z5aKuj/V0zaaTd9WSEkY8xzC1639ltLVRiSa5y+q7dfGIhvMcOIJ/zoQVDpeIUanLre6I1bthnNoYZJZWRRAve84a0DJK7psvs/W2fZymibO5lQAXSMeC6PJ13SOXmMLL2d2ItNnd3lHT70o0M8x3nDy6LcGMEbAxvABW5fafcV7LktkQcN4qKVh9MpXtjYMmRh7xgA55GoHmFmUW0FpuDA6muFNID92UFZFdQx1tHPAWtBljczexwyML5svmztwsNfJBVUz2hrjuyAZDh1ykE1s2cwhCz2Z9NCaIjIlZj8QWLVXi2UTC6quNLC0anfmaPzXzXT2m8VVE6pp6Wqkp28XtzhYD4ZGayRPb4uaQulJN4TOlp4+p3S9dq9ht7HNoDJcZ+QjG7GD4uP5Lku0m1l12oqRJXTARMOY6ePSNnu5nxKguKuPhljZFJJE9scoLonEYDwCWkjqAQR5rrDJo1wg/c7/2EWVlNstV3Zzf11dUFjXf8OP1QP5i4rrGMLQ+xyRknZnbAwjLHzNd4HvXf1C3xXorEUYFzbsk36hERdEZBbV1csFoNNTY9KrHejxZ5ZB3nHyaCfgoijooLZTu3dXEAySH2nY0HuHADks2/uL9ordGfZZBK8eZLR9Mql7Q9hYeBGFRt3m36F6lYgvcg6msmuMzoYHOipmO3XyDQuI4tb+Z5ctdRVTQwR2iSoeN2ERPcMHjodSeedFguEkUtRb2nEkk4EZHJsmST7sP+SlalraqrhtkQxBCGyT46D2Ge8jJ8AOqqR3bbLkmopJFDmbtogpHtzJUgMLc8sZd8h81sViragvlt9VJ3skDWvZMRrIw5A3v3gQQTz0PVa/RytuNzlq43B1PA0wwuB0cc+u4eGRj+FT+zsLpRPciMNqSGw/8AKbnB/iJJ8iFa0+ebYqanHLv1J4cEQIr5QCIiAIiIAiIgCIiAIiIAiIgCIiAIiIAiIgCIiAIiIAiIgCIiAIiIAiIgCIiAIiIAtG7UdoLjs1s7RXC3PDZG3CFsm97LmesS0+BIAK3lQ21Gz9NtRs9WWmqJZHOzSRoyY3g5a4eRAK8ecbHUGlJOXQ5NtJ2xm7bPTW+3W6elqamMxTSyyNIjadHbmNScZAJxjiuUgAaAaDTyUptBsrtFsvK9lzoJGwNduitjaXQvzwIdyz0OCsKmgD3ZcPUb81n3OWfOfSaOuqKfg9yxwOeSqtNtqNoLtFQwZDXHJP3WjiSrNU7Ebzw3jhdI7JbW1tPUXF7fXkfuNJ6N/wASFS1mo+jaeVvfsd3PlWEbvYtm6Gx0LIIIQNPWJ4uPU9VI1NK2ZmWgNcOHQ+CyUX5/ZfZZPnk8sqoxaaTfZ3Mgw9gwQeYUXVwS0NYainaXZGHx5x3jRwx+8OR58PKd3RnOBnqqZYmSsLXjIUun1UqLPEgHuW7VWQ1EWYnhzXHQ4wc8wRyPgpJa1UWyaGY1FLI5kp4uaMh3g5vPz4+Kvw32ohG5WUT3EfbpyHZ/hOCPmvs9HxWi6Ky8Mgsg85RPK1PHTvic6qZG6Jo3nd40EADUnXwUcdoqTHqU9c8/dFOR8zgLCqJ6u8EROi7mlzkxb286T8ZGgH7oznmeSsajX6emOZSTOFCT6FFqgb+hi7uwzQuYMY3QSXAfAhZbbbR1NIG1NNFMHjUSMBWXHC1kPdnUEa+KrOGt6ABfB2amU5uUXht5LONsHO6jsqttRtbREVLqa0zvIliGd7f4iNruW9qMny44WwdrWwZr9mqCqsdEO8tLTGKaBuroDjIaBxLSAcc9eamoty4UBEh3myZBLTg8dCOhGhHktn2fuDrhQFtQ4Grpn9zPyy4cHDwcCD7z0X2vAeIPUwdF3zx/VFLUucJqxPocX7FttqS0z1OztxqWQRVMve00kjgGtkwA5hJ4ZwCPEEc135rg4ZByFG1Gzdiq6k1NTZrfNOTkyyUrHOJ8SQpNrWtGGgAdAvo4ppYKVs1OXMljJ6iIuiM1naZvc3S11f2SZIHH8QDh/cKpUntDROr7PPHEB37AJYfxtOR8cY9612kuMclMx7g7DmhzSByI5+KpXeWzfuXqPNDC7EdcYC++xSRyPjkbE4tezGQRgcwRwc74o+iqKammbK8mOQufJg5fMccHu+WBj4aLKgjdV3J05GGtGB8cn6Ae4rJu0vc2yZ4GX4wwDiXHQD4kfFVOXKbLbljCMSy0XplDT2uncCzcBrJGHRjSMlgI+07hjkMnot9iY2OMMa0NaNABwA6LFtVDHb7ZTUrGMb3MbWndGASAAT7ys1aVNShEy7bHZLIREUxEEREAREQBERAEREAREQBERAEREAREQBERAEREAREQBERAEREAREQBERAEREAREQBDwREBy7t2c9mwlOGaNfcYg/yDXkfMBcXpcejtI5klfR3aJs7JtNsVcKCnbvVQaJqcdZGHeA9+o96+Z7ZUAs7p2Q4HgdD5KlqovZm7wia5XHuYdX7DR+8uz9msYj2Wo8faa9x/mXG6+PdLhj2XfJdh7NZQ/ZmhGeAez55Xz/HMvR7ev9y1qOpvLG7zseCoc4NcGk6ngrkXtnyWPcg5kJlYPWZh49y+Jgsz5Stncojqt+skpyMOaMjxCouFzorTTGpr6hkEIOC9/ALCjlbLtE18bssfTB2nidPzWr9rFT3Wyz4gcGWaKP5lx/urS0uiV+qrof8ANjJzZPlg5ehOO272bGoucTvwhx/JWn7ebOnjUl//AJLz/wBq4axxh3XA5DNdxxJa7HUZ1Cnqbay3GnYTsVYXyDRz3vnIceuC44+K+3/8O0qeE5P8V/YzPrCfov1Omu292dafV7w+Ipn/AP8AKtv7SrI0YAn8MU7v8FosG1MDo9+LZDZaPXHrUT5Pq9X27UVEjw2OybLw+MdmZp8XFSx+D9M/5Zf8l/Y8fEJ+xtUnajaBwM4/8po+rliydp1pedRVv8Mxgf31Ct2mvDP2ZtUP/KtEA+oKuDa7aRvsXcR/8qhp2f8A+asQ+EdLF7Qf/L/Bz9YWf6jPoe0uio6WOCKjqJN1oBO+zj14rOtPac+guclXDY7hMyaPclYNd4g5adGnhlw8j4KAftbtPJ7W0lyH4HMZ9GhWXbQ7QPPrbRXg+VY5v0wrmn+G6qLfGhHEvvZHPWymuVvb7jrmyvaLLtHe/wBH1NmltbTEXxPqZHAzOBHqNDmNycZOh4Bb3vDx+C+Xaqrrq+MR1tyuNUxrg8NnrZXgOByCAXaEdV0bsXhlnqr7XTSzSY7qBpklc/7zjxJ6tVy7SSrjzvBDGxN4R15UvOASTgAanoqlDbU1LqbZytcw4kkj7ln4nkNH1VKclCLk+xKll4NLr9oLjWCatir6iBr8+iwxkAbvBuQQd4nIJz10xhZ8FA6OiiEfrbjQ0NHQDH5KOdbnzUre6G6IyHREDJaW8Djms2G9tgpi2oppWTRtOO7aXscR0I1GTyIXyeg4hG+UvGnvnv8A9Gz4fhpciL9HcqBsDh6XA1zHEPy8DBHVZtqp3XmvhrXNP6Ppnb0JcMd/JycP3W8jzOvJR2ycjBVRW2shiqGyRGSF8sYc6NwwXtyRnB3sjpqOi30NA5Bbujcb61ZF7FHUWuLccYZ6OC9RFolMIiIAiIgCIiAIiIAiIgCIiAIiIAiIgCIiAIiIAiIgCIiAIiIAiIgCIiAIiIAiIgCIiAIiIDwjIK4T2r9nM9JVT7T2SEuhfmStp4xksPORo+6ftDlx647uqXNDmkY4hcyipLDJKrZVS5onxg+rEsbt4EucOOcgrp/ZXWb1rlpydYajPucFn9p3ZUymiqL/ALPQbrGgyVdEwaAcS+Mcupb7x0WodmVZ3V5qqbOk0O83zacrD4vp86Wa/E3I6hXw5l1R3GL2/cvahm/EW9RhUQu3tx3UK+4ZaV+bvyyI3szV7NGW10ueLHd0B+6Mkf3lpXa/UbzLZSg+3UOeR4NaB/3LeQ70S/VAA0c1soHXi0/9q5f2n1Jm2kt0JP7OmdIfNzz/APyvr+B1+LxSuftn9CHVvFDNOmOIXnwVqn/YM8RlVVZxTORg3Y2joAv1Kv5mYL6EpTDFOzxGVlU/7dvvViMYjYOgCvQnEzPNWkcMzURFIeYCIiA8J3Wk9Au09jdGYNiX1Bbg1VZLID1DcMH9wric7gyFxK7r2dXGmo9g6OCpc2ndRRN77fdgev64d/FvfEELL4nbGKjBvd/9E1MW22jeVqm2s+W2+jHF8xmcP3WDT/qc1bNBPHUwtmheHxuAc1zTkOHULQ7nUfpLaaoeDmOEilZ/CcvP8xx/CvleMahU6OT9di9pYc1i9jLiaGRsb0ACSRsI3nsaR1IVbRvOAVq6Tikts82MmOMuA6nGgX5lHMppLqzWbwZOyFEJqirujm6bxp4PBoPrkebtP4FtwWBZKH9G2Wkoz7UUQDz1dxcfiSpBfrOkoVFMa12RiWTc5uQREVk4CIiAIiIAiIgCIiAIiIAiIgCIiAIiIAiIgCIiAIiIAiIgCIiAIiIAiIgCIiAIiIAiIgCIiALGnrqWnqIaeaoijlnyImPeAXkakNB44CyVpHabsdJtjs22ClcxtfSyd/Tl5w1xwQWk8sg8eRAXjPYpN4ZKbW7W2rZa0T1Nwmj70sIhpt4b8zsaNDeOOp4AL5i2RrPQtqaCV2GtdJuOA4AO0WWOz7a99TJG7Z+ua9gJfJK0BgAGT65OCNORK1uCUxyRzMOrSHg/NU9QnZBwa2exsaWmEE+WWWfT9E7+zx/u6FZ6g7HVCsoI5mnIkY2Qe8KZa8buvJflWog42NEkt9zX7szu7pSS/fbJEfhvD+6uN7dT9/t3VtzkQRRxfBuT/eXa72zMEEvNk7D7icH6rgN7qPStrrvNn2qmQDyB3fyX2/wjDnu8T0jj9Snr5Yrx7kbWaxsZ952Fd4q1Ua1ELehz/n4K6OS/R6u5jPoiXXoO64HpqvEVk4JHOeHBFap370eObdFdXaPAnFeOc1gy4gBZdotFw2gqvR6CE7o/aTO0aweJ/wAlcW2wqjzTeEdRjKbxEjZYpa2VtLBG6SR/qBrBkknTgu32u0d1JHVVDdwxsDIYc+wBwLuRd0H2c9Vb2c2Tt+zsW9G0TVZHr1Dxr5N6BXp6mW5zTU1LltLHls0wPtH7rfLmfd5fI8S1EdVbGePlzj8TX0tDri0+5KUlyNs2OkrYwN58svorPvF8jgweWufJQlqpxE0DeLu7bu7x4ucdSfecn3qNo6mrlo6WhqHh1PQF3dDOu8ct1/CA4Dwd4KfomblM3q7VfFce13i8tUeiX6luirk5pPuzMiGmVYrYvSZqKkIyJ6qNrh1aDvu+TCspow0BeUbTNtJQt5RRyzH4Bo/vFY/CK/F11cff9tzy6WINm2N4L1eBer9WMgIiIAiIgCIiAIiIAiIgCIiAIiIAiIgCIiAIiIAiIgCIiAIiIAiIgCIiAIiIAiIgCIiAIiIAiIgCYREBS5rSwgtBBGoxxXyrtVsDcrBtHVULYXupXCWeim3SWzMaC7uwfvhudD93xC+rFS5oc0ggLmUVLqS1XSqeYnF+zav9L2cpAXZMYdCfccj5Ld1C1OzdJsnfpP0eDHR15dUNh+zFI0gODegIcDjlryUyF+Z8ao8HWSXrua9c1ZFSRiXRoNumcceq3f8AhqvmWCYzVckrvalLnnzJz+a+m66qhggeJJGtJGBvED6r572xtLbHtPURU4DaeXFRBu8A12cgeAIcPLC+k+DbVGU65Ld7r8OpS4hFuKZEOO9XD90H6f4q/wA1i02sz3Hju/U/4LKI0X6PV8uTIZLoqWSMfuhrg5xGjW6n4BSEFlu1UAYLXWOB5mItHxdhe26mireyaX3sRhOXRGGx5jcHBZPpLN3ODnopOHY2+zEb1NBCOstQ36NyvK/ZK7W9kbyyGpa9wZ/Z3ElpPDIIHHhkKnHjWgc1XG1ZfuSfRbsZ5WVbMbPzbTXYROcWU7PWmeBwb0HiV2ugoKW2UbKWjhbFCzg1vPxPUrX9hLNLaLFiphdFUyuLnhwwfBbSsbWal6ixvt2NGqpVxS79y3NGZYXsDiwuGN4cQrXdR0dEIoWbrGgNAHJZKsVk8VPSyPlOGhpJ8gNVUl0yTxbzg1GiY4HvCD+tZl/g8OdkfP5LaoR7PQBRFrpRLRufK3ddI5z8c25Jdj5qZp2bkYGScaZK/OeIWqdksepblsi8rtgj72819R9mKOOBp8Tl7vq1YtRNHTwPllOGMaXOPQDiprZ2jfSWhhnbu1E7jPMOjna49wwPctj4W0rnqXc+kV+rKGqliOPUlRwXqIv0AzwiIgCIiAIiIAiIgCIiAIiIAiIgCIiAIiIAiIgCIiAIiIAiIgCIiAIiIAiIgCIiAIiIAiIgCIiAIiIAh4Io683OO026Wpe3fIw2OMHWR50a0eZ+AyVzKSinJ9EEsvCNZ25roW1Fvp2t3popO8lcD+zicCzXzJGn7pKssqN2h7w6uaN3HjwUPNBLWQ1JqHmSapyZpRw3iMDHQDQAdAEo6l89DG4nBeAXt/eGh+eV+e8VvhrbXauiePw/3JtUVOuHKy3UGM1Lf1LZ6l4z6/2W8ySeAz04n5a/ftg49pa2nqHVL6cRRlhbTwAh2TnOpwPgtntUAnnlmeM948n+FvqtH1PvKngBoOSr/T7dHNeC8SXc7lCM1iSOc0fZRaYf2hrZiePeThg+DQFO0nZ9ZKfBbaqQkfalBlP/AFErbw5g5r3fb1UF3G9fbtKx/mRquEekURdNY4aduIgyJvSJgYPksptthHtAuPicrJMreSoMrjw0VCV1s3mTJPMUmCGNuGtbr4BQN8ibFTVBbgYiMgxyI1+oU9xWqbZXaG3UD3PG86QiBrAdXZ1d8BlXOHV226iMIbttHvMorMnsbnC4vhjeeLmgqtaBZ9vqKsG5UyGhlzoC4lh6YK2SO+QvbvMr6ZzeveNX6LNTrfLNNMrRiprMXlE2oTaGZr7fLG050DdOrnAYXguRqnd3BJJUu+5TML/7ox8Ssv8A0YuFwpjLM9tJIzD6eB2HZcOchHLlgcM5zkYUU1OyDjWhzQqeZMpo/wDVm+JJ+azYyBHkngoKO4C3SOpq9hpZQdWTENx5E6OHiFl0zqq+SCG2AsiziSsLcsjHPd5Od0A0HNfArhmptv8ACUXkmnZDl5m9jOo6f9L3QR4zR0rw6c8nyDVsfu0c7+EcytxaMLGt1BBbaKOkpm7sUY0yckniSTzJOST1Kyl+i8O0MNFQqo/j7syLbHZLLCIivkYREQBERAEREAREQBERAEREAREQBERAEREAREQBERAEREAREQBERAEREAREQBERAEREAREQBERAEREB4eC0baqqNVfY6YfsqOMOI6yP/o0f9S3k8CueTZl2muJfqfSyPc1jMLF49c6tG8d9i1o4p2ZfYyo4Gtpe6PMet5qAgzBWVNM7Q73fM8j7XwcD8QtlUXc7f3zhPG90cjNQ9o1b10PEHmF8BprVlxk9mavfItzmQO3CcAtwMqVGvBcp2k26rNnLwbf6FS1eImSGTedGfWzpjXoor/2tVbGHds8IP/1LsfRbC+HtdfFWwjlP3RBLVVRbTe52vgqHSxt9p7R5lcVm7TLzJnu6Whiz1D5MfFwUdPtxtFPkC4CEH/cQsb88Eq5V8GcQn82F+P8AYievpXTc7x6TDyeD+EEqLrtqrNb9KivgY77peC74DJ+S4JVXO4Vv+t19VP4STOI+GcLKhcx0QcxrW54hoxqtfTfAset9v5L/AH9ivPiX9MTpVy7S6YNLLdSzTHk9/wCqb8/WPwC0W53Wsu9WKmska5wG6xjBhkY6NH1J1KwkX1XDuA6Lh75qo+b1e7KV2qstWJPYKqOB1VLHTMHrzvbE3HVxDfzVKn9h6P0/bqyQYyBVCV2nJgL/APtC1bWlBtkEep9LwRNghZEwYYxoa0dANFdXgXq+eLJblijmGJGNeOjgCqmtDRgaAcAqkTACIiAIiIAiIgCIiAIiIAiIgCIiAIiIAiIgCIiAIiIAiIgCIiAIiIAiIgCIiAIiIAiIgCIiAIiIAiIgCIiAIiIDw8CtDuUXou19SHDDZwydvvbuH5s+a31avthRu9GgukbSXUZPeY5xOxvfAhrvcVmcX0z1GklCPVbk+mmoWJsxFS/9m7PQoxwe0OHAjK8mOIX+WF+YJPODYPnvbJ/pO3VyJ1bE5kf8rGj65Wtzt/XuaObh88KXuU3pV9ulT/vayUjyDiAouQZrWj94H5L9u0VXh6auHol+x89bLNkn7mSiItYrhX6abu37rvZd8irCICXRYVPUhoDJD6vJ3RZq6W54FvvZBRio24dORkUtHI8ebi1o+W8tCXXexCj9W91xHF0UDT5AuP8AeCrax4pZ3BZkdeREWIWAiIgCIiAIiIAiIgCIiAIiIAiIgCIiAIiIAiIgCIiAIiIAiIgCIiAIiIAiIgCIiAIiIAiIgCIiAIiIAiIgCIiAIiIAqZGtfG5rmhzXDBBGQQqkQGhejOstwNskz3Dsvo5HfaZzYf3m/MYPVV1ZIpnEcNPqtrutrgutE6nnDgchzJGHDo3Dg5p6j/BahKKijn/R1zAbM8YimaMR1A6t6O6t+GQvhON8IlTZ9JpXlfX2NPTahSXLLqfPV0t0lqu1ZQyg70UziCftNJy13vBHzUQBmucemfyC7rtHslS3tjfSQ+KojGIqmIZIHQjgR4H3YWjjssrm1Mjm3WlLDwJhfnj0z+a+s4f8SaOdMfGlyyXXr+mCpdorFJuCyjSkW/s7Lpzjfu7f4KQ/m5ZUfZXF9u51bvwUzR9SVoS+KOGR/wDp+jIVoL/Q5si6nH2VUH26m4v97G/9qy4+y20D2o61346rH0AVefxfw2PRt/h/k7XD7vb8zkKvQzyRYA1b90rscfZnYW6miLvx1Mh/NUVWw1kgi7qGzUzp5iIodXOy92g4nlx8gVHD4x0c5qFcJNv7j18OmlltHKmVUT+Lgw9HHC+gux6l7jYRk+n9rqZZs9QHbg+TFO0uw2ytMxoZs9a8gYJNIw5+IU5S0sFHTsp6WCOCFgwyOJga1o8ANAtbUavxoqOMFaMOVl5ERVDsIiIAiIgCIiAIiIAiIgCIiAIiIAiIgCIiAIiIAiIgCIiAIiIAiIgCIiAIiIAiIgCIiAIiIAiIgCIiAIiIAiIgCIiAIiIAVjVlDT19PJBVQsmieMOY8ZB/x8VkovGk+oNUn2fr6Ml1BN6VAOEFS7EjfBsnPycPeo+WqFKcVsM9GeffxkN/nGWn4re1SWjosPV/D+kvfNFcr9v7FmGqnHbqaVFNFMMxTRyDqx4d9Fd3Xfdd8FsU1ltdS7enttJI77zoWk/HCxjstZCc/o2H3ZH5rIl8KSz5bf0/yTrXexCn1eIx56LGkuFHGd11XBvZxuiQE/AarZ2bNWVn/wAqpHfiiDvqs2CipqYYp6eKEf8ADYG/RdV/Cn9dn5I8et9EajCytrMehUEzwf8Aazgwxjx19Y+4Kbtdh9Fm9Lq5fSKvBDXBu6yIHiGDx5k6ny0U0Bherc0PBtLo3zQWZerK1l87NmeBeoi1iEIiIAiIgCIiAIiIAiIgCIiAIiIAiIgCIiAIiIAiIgCIiAIiIAiIgCIiAIiIAiIgCIiAIiIAiIgCIiAIiIAiIgCIiAIiIAiIgCIiAIiIAiIgCIiAIiIAiIgCIiAIiIAiIgCIiAIiIAiIgCIiAIiIAiIgCIiAIiIAiIgCIiAIiIAiIgCIiAIiIAiIgCIiAIiIAiIgCIiAIiIAiIgCIiAIiIAiIgCIiAIiIAiIgCIiAIiIAiIgCZCpeSI3EcQDhcvt1z2iaXSOrauZzmFwZLHI1rR3YJwSwB2vjnI6HQDqSLSqivvppnR01T307Kt7MxEBxjaW75wY3DAG8OucD1jopGKW5S3SncytmkpXQRyPZGYy3JcQSHFgJGgJGh1OOiA2RFrN0vdxiuUlJRUUkvo5hke6LLt5rid5pG6caA4wemcAq6683UP3m2iTu9yY7rid8uaW7nAYAILv5dM6ZA2FFqkW0N0nrmllsnMEUssErGetkjdwc7uhByOOME6nCy2Xi7Of69pfuOEJa1pO83e3g/JIxpgeOuuEBsCKEuV2r6SRopLZJVMLGu3gXA5LsYwGngNdcfXGRdamsjsFRU0EbnVYi3ooywuJdpgEfIoCTRQNBcbo+2S+mUc0VVFA1wcI97vH7mThoxwOmM69QsOluN+76MSxPdGXxNJNKW+qXNBPLXBfnTA3AcAEIDakWnVlx2opIap1PSOqniOR0LDCBpl27nBG84Yb6oxkO96zZrleGmbcgfoaoMzTOPstBi565OR+8eGEBsiLXH117fVxsigIj9Iia7ehI/VljC45PQl/TUAeeE+v2kjj3WMkklAYSHUhA1yQN4aE8Gu8/sgFyA3BFphuO1RBLaf1d0k5gw4HAzga5IcS0fujODxWQy67Ru79s1AYnte5rQyLfaQIWkEOBwfX3vPQcRqBtaLDtktRNQRPqgRMW+sC3dPE4JHIkYOOSzEAREQBERAEREAREQBERAEREAREQBERAEREAREQBERAEREAREQBERAEREAREQBERAEREAREQBERAEREAREQA8CqXcB5hEQFLuHvC8d7X8SIgKTwXh4H3oiA9fxb5KlvP3IiAf4K4P2H+eqIgKPtHyVLeAREBUeJ/CvOaIgPTx+C8+3/AAoiAc/gj/bREBdh9lXERAEREAREQBERAEREAREQBERAEREAREQBERAEREAREQH/2Q==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>
              <a:buFont typeface="Arial" panose="020B0604020202020204" pitchFamily="34" charset="0"/>
            </a:pP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1" name="Picture 5"/>
          <p:cNvPicPr>
            <a:picLocks noChangeAspect="1"/>
          </p:cNvPicPr>
          <p:nvPr/>
        </p:nvPicPr>
        <p:blipFill>
          <a:blip r:embed="rId1"/>
          <a:srcRect r="-1134" b="16753"/>
          <a:stretch>
            <a:fillRect/>
          </a:stretch>
        </p:blipFill>
        <p:spPr>
          <a:xfrm>
            <a:off x="2894013" y="666750"/>
            <a:ext cx="7696200" cy="6078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531813" y="766763"/>
            <a:ext cx="1831975" cy="5842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批阅范例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矩形标注 8"/>
          <p:cNvSpPr/>
          <p:nvPr/>
        </p:nvSpPr>
        <p:spPr>
          <a:xfrm>
            <a:off x="608013" y="2519363"/>
            <a:ext cx="2514600" cy="838200"/>
          </a:xfrm>
          <a:prstGeom prst="wedgeRectCallout">
            <a:avLst>
              <a:gd name="adj1" fmla="val 49165"/>
              <a:gd name="adj2" fmla="val -6869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开篇引出描写的人物</a:t>
            </a:r>
            <a:r>
              <a:rPr kumimoji="0" lang="en-US" altLang="zh-CN" sz="24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——</a:t>
            </a: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爷爷。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7085013" y="1757363"/>
            <a:ext cx="3352800" cy="3175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970213" y="2366963"/>
            <a:ext cx="762000" cy="3175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左大括号 11"/>
          <p:cNvSpPr/>
          <p:nvPr/>
        </p:nvSpPr>
        <p:spPr>
          <a:xfrm>
            <a:off x="2741613" y="3509963"/>
            <a:ext cx="152400" cy="3276600"/>
          </a:xfrm>
          <a:prstGeom prst="leftBrace">
            <a:avLst>
              <a:gd name="adj1" fmla="val 8162"/>
              <a:gd name="adj2" fmla="val 50000"/>
            </a:avLst>
          </a:prstGeom>
          <a:noFill/>
          <a:ln w="222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eaLnBrk="0" hangingPunct="0">
              <a:buFont typeface="Arial" panose="020B0604020202020204" pitchFamily="34" charset="0"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" name="矩形标注 12"/>
          <p:cNvSpPr/>
          <p:nvPr/>
        </p:nvSpPr>
        <p:spPr>
          <a:xfrm>
            <a:off x="303213" y="5186363"/>
            <a:ext cx="2133600" cy="1066800"/>
          </a:xfrm>
          <a:prstGeom prst="wedgeRectCallout">
            <a:avLst>
              <a:gd name="adj1" fmla="val 64165"/>
              <a:gd name="adj2" fmla="val -5726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运用具体事例表现爷爷的知识渊博。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1107</Words>
  <Application>WPS 演示</Application>
  <PresentationFormat>自定义</PresentationFormat>
  <Paragraphs>58</Paragraphs>
  <Slides>15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Arial</vt:lpstr>
      <vt:lpstr>宋体</vt:lpstr>
      <vt:lpstr>Wingdings</vt:lpstr>
      <vt:lpstr>Calibri</vt:lpstr>
      <vt:lpstr>黑体</vt:lpstr>
      <vt:lpstr>hakuyoxingshu7000</vt:lpstr>
      <vt:lpstr>楷体</vt:lpstr>
      <vt:lpstr>微软雅黑</vt:lpstr>
      <vt:lpstr>Arial Unicode MS</vt:lpstr>
      <vt:lpstr>Wingdings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163</cp:revision>
  <dcterms:created xsi:type="dcterms:W3CDTF">2020-09-14T12:04:32Z</dcterms:created>
  <dcterms:modified xsi:type="dcterms:W3CDTF">2021-11-01T12:27:12Z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2052-11.1.0.10938</vt:lpwstr>
  </property>
  <property fmtid="{D5CDD505-2E9C-101B-9397-08002B2CF9AE}" pid="4" name="ICV">
    <vt:lpwstr>7C36B58E52614E4E91E6D1B99AB1F517</vt:lpwstr>
  </property>
</Properties>
</file>